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2A67-3F5A-48FF-9D64-C08F12C9F295}" type="datetimeFigureOut">
              <a:rPr lang="sk-SK" smtClean="0"/>
              <a:pPr/>
              <a:t>31.3.2016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A7C3-A410-45E1-91C4-CF5544D7C5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2A67-3F5A-48FF-9D64-C08F12C9F295}" type="datetimeFigureOut">
              <a:rPr lang="sk-SK" smtClean="0"/>
              <a:pPr/>
              <a:t>31.3.2016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A7C3-A410-45E1-91C4-CF5544D7C5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2A67-3F5A-48FF-9D64-C08F12C9F295}" type="datetimeFigureOut">
              <a:rPr lang="sk-SK" smtClean="0"/>
              <a:pPr/>
              <a:t>31.3.2016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A7C3-A410-45E1-91C4-CF5544D7C5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2A67-3F5A-48FF-9D64-C08F12C9F295}" type="datetimeFigureOut">
              <a:rPr lang="sk-SK" smtClean="0"/>
              <a:pPr/>
              <a:t>31.3.2016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A7C3-A410-45E1-91C4-CF5544D7C5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2A67-3F5A-48FF-9D64-C08F12C9F295}" type="datetimeFigureOut">
              <a:rPr lang="sk-SK" smtClean="0"/>
              <a:pPr/>
              <a:t>31.3.2016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A7C3-A410-45E1-91C4-CF5544D7C5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2A67-3F5A-48FF-9D64-C08F12C9F295}" type="datetimeFigureOut">
              <a:rPr lang="sk-SK" smtClean="0"/>
              <a:pPr/>
              <a:t>31.3.2016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A7C3-A410-45E1-91C4-CF5544D7C5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2A67-3F5A-48FF-9D64-C08F12C9F295}" type="datetimeFigureOut">
              <a:rPr lang="sk-SK" smtClean="0"/>
              <a:pPr/>
              <a:t>31.3.2016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A7C3-A410-45E1-91C4-CF5544D7C5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2A67-3F5A-48FF-9D64-C08F12C9F295}" type="datetimeFigureOut">
              <a:rPr lang="sk-SK" smtClean="0"/>
              <a:pPr/>
              <a:t>31.3.2016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A7C3-A410-45E1-91C4-CF5544D7C5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2A67-3F5A-48FF-9D64-C08F12C9F295}" type="datetimeFigureOut">
              <a:rPr lang="sk-SK" smtClean="0"/>
              <a:pPr/>
              <a:t>31.3.2016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A7C3-A410-45E1-91C4-CF5544D7C5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2A67-3F5A-48FF-9D64-C08F12C9F295}" type="datetimeFigureOut">
              <a:rPr lang="sk-SK" smtClean="0"/>
              <a:pPr/>
              <a:t>31.3.2016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A7C3-A410-45E1-91C4-CF5544D7C5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2A67-3F5A-48FF-9D64-C08F12C9F295}" type="datetimeFigureOut">
              <a:rPr lang="sk-SK" smtClean="0"/>
              <a:pPr/>
              <a:t>31.3.2016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A7C3-A410-45E1-91C4-CF5544D7C5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A2A67-3F5A-48FF-9D64-C08F12C9F295}" type="datetimeFigureOut">
              <a:rPr lang="sk-SK" smtClean="0"/>
              <a:pPr/>
              <a:t>31.3.2016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7A7C3-A410-45E1-91C4-CF5544D7C57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Red-Forest-Sin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857356" y="1857364"/>
            <a:ext cx="5875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600" dirty="0" err="1" smtClean="0">
                <a:solidFill>
                  <a:schemeClr val="bg1"/>
                </a:solidFill>
                <a:latin typeface="Remachine Script Personal Use" pitchFamily="2" charset="-18"/>
              </a:rPr>
              <a:t>Persistent</a:t>
            </a:r>
            <a:r>
              <a:rPr lang="sk-SK" sz="9600" dirty="0" smtClean="0">
                <a:solidFill>
                  <a:schemeClr val="bg1"/>
                </a:solidFill>
                <a:latin typeface="Remachine Script Personal Use" pitchFamily="2" charset="-18"/>
              </a:rPr>
              <a:t> </a:t>
            </a:r>
            <a:r>
              <a:rPr lang="sk-SK" sz="9600" dirty="0" err="1" smtClean="0">
                <a:solidFill>
                  <a:schemeClr val="bg1"/>
                </a:solidFill>
                <a:latin typeface="Remachine Script Personal Use" pitchFamily="2" charset="-18"/>
              </a:rPr>
              <a:t>Legacy</a:t>
            </a:r>
            <a:endParaRPr lang="sk-SK" sz="9600" dirty="0">
              <a:solidFill>
                <a:schemeClr val="bg1"/>
              </a:solidFill>
              <a:latin typeface="Remachine Script Personal Use" pitchFamily="2" charset="-18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714744" y="3643314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66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14348" y="3429000"/>
            <a:ext cx="786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err="1" smtClean="0">
                <a:solidFill>
                  <a:schemeClr val="bg1"/>
                </a:solidFill>
                <a:latin typeface="Lucida Handwriting" pitchFamily="66" charset="0"/>
              </a:rPr>
              <a:t>The</a:t>
            </a:r>
            <a:r>
              <a:rPr lang="sk-SK" sz="3600" dirty="0" smtClean="0">
                <a:solidFill>
                  <a:schemeClr val="bg1"/>
                </a:solidFill>
                <a:latin typeface="Lucida Handwriting" pitchFamily="66" charset="0"/>
              </a:rPr>
              <a:t> </a:t>
            </a:r>
            <a:r>
              <a:rPr lang="sk-SK" sz="3600" dirty="0" err="1" smtClean="0">
                <a:solidFill>
                  <a:schemeClr val="bg1"/>
                </a:solidFill>
                <a:latin typeface="Lucida Handwriting" pitchFamily="66" charset="0"/>
              </a:rPr>
              <a:t>another</a:t>
            </a:r>
            <a:r>
              <a:rPr lang="sk-SK" sz="3600" dirty="0" smtClean="0">
                <a:solidFill>
                  <a:schemeClr val="bg1"/>
                </a:solidFill>
                <a:latin typeface="Lucida Handwriting" pitchFamily="66" charset="0"/>
              </a:rPr>
              <a:t> </a:t>
            </a:r>
            <a:r>
              <a:rPr lang="sk-SK" sz="3600" dirty="0" err="1" smtClean="0">
                <a:solidFill>
                  <a:schemeClr val="bg1"/>
                </a:solidFill>
                <a:latin typeface="Lucida Handwriting" pitchFamily="66" charset="0"/>
              </a:rPr>
              <a:t>adventure</a:t>
            </a:r>
            <a:r>
              <a:rPr lang="sk-SK" sz="3600" dirty="0" smtClean="0">
                <a:solidFill>
                  <a:schemeClr val="bg1"/>
                </a:solidFill>
                <a:latin typeface="Lucida Handwriting" pitchFamily="66" charset="0"/>
              </a:rPr>
              <a:t> game</a:t>
            </a:r>
            <a:endParaRPr lang="sk-SK" sz="36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sus\Desktop\Red-Forest-Sin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57158" y="285728"/>
            <a:ext cx="8929047" cy="741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</a:rPr>
              <a:t>Jedná sa o </a:t>
            </a:r>
            <a:r>
              <a:rPr lang="sk-SK" sz="2800" dirty="0" err="1" smtClean="0">
                <a:solidFill>
                  <a:schemeClr val="bg1"/>
                </a:solidFill>
                <a:latin typeface="Lucida Handwriting" pitchFamily="66" charset="0"/>
              </a:rPr>
              <a:t>First</a:t>
            </a:r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</a:rPr>
              <a:t> Person </a:t>
            </a:r>
            <a:r>
              <a:rPr lang="sk-SK" sz="2800" dirty="0" err="1" smtClean="0">
                <a:solidFill>
                  <a:schemeClr val="bg1"/>
                </a:solidFill>
                <a:latin typeface="Lucida Handwriting" pitchFamily="66" charset="0"/>
              </a:rPr>
              <a:t>adventúru</a:t>
            </a:r>
            <a:endParaRPr lang="sk-SK" sz="2800" dirty="0" smtClean="0">
              <a:solidFill>
                <a:schemeClr val="bg1"/>
              </a:solidFill>
              <a:latin typeface="Lucida Handwriting" pitchFamily="66" charset="0"/>
            </a:endParaRPr>
          </a:p>
          <a:p>
            <a:endParaRPr lang="sk-SK" sz="2800" dirty="0">
              <a:solidFill>
                <a:schemeClr val="bg1"/>
              </a:solidFill>
              <a:latin typeface="Lucida Handwriting" pitchFamily="66" charset="0"/>
            </a:endParaRP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</a:rPr>
              <a:t>Hra bola  vyvíjaná v programe </a:t>
            </a:r>
            <a:r>
              <a:rPr lang="sk-SK" sz="2800" dirty="0" err="1" smtClean="0">
                <a:solidFill>
                  <a:schemeClr val="bg1"/>
                </a:solidFill>
                <a:latin typeface="Lucida Handwriting" pitchFamily="66" charset="0"/>
              </a:rPr>
              <a:t>Unity</a:t>
            </a:r>
            <a:endParaRPr lang="sk-SK" sz="2800" dirty="0" smtClean="0">
              <a:solidFill>
                <a:schemeClr val="bg1"/>
              </a:solidFill>
              <a:latin typeface="Lucida Handwriting" pitchFamily="66" charset="0"/>
            </a:endParaRPr>
          </a:p>
          <a:p>
            <a:endParaRPr lang="sk-SK" sz="2800" dirty="0">
              <a:solidFill>
                <a:schemeClr val="bg1"/>
              </a:solidFill>
              <a:latin typeface="Lucida Handwriting" pitchFamily="66" charset="0"/>
            </a:endParaRP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</a:rPr>
              <a:t>Začalo sa verziou  4.6.6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</a:rPr>
              <a:t>Pri verzii 5.0 sme  ju celú prerobili 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</a:rPr>
              <a:t>Vzhľadom  k  nefunkčnosti niektorých </a:t>
            </a:r>
          </a:p>
          <a:p>
            <a:r>
              <a:rPr lang="sk-SK" sz="2800" dirty="0" err="1" smtClean="0">
                <a:solidFill>
                  <a:schemeClr val="bg1"/>
                </a:solidFill>
                <a:latin typeface="Lucida Handwriting" pitchFamily="66" charset="0"/>
              </a:rPr>
              <a:t>Scriptov</a:t>
            </a:r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</a:rPr>
              <a:t>, a aktualizácii niektorých vecí</a:t>
            </a:r>
          </a:p>
          <a:p>
            <a:endParaRPr lang="sk-SK" sz="2800" dirty="0">
              <a:solidFill>
                <a:schemeClr val="bg1"/>
              </a:solidFill>
              <a:latin typeface="Lucida Handwriting" pitchFamily="66" charset="0"/>
            </a:endParaRP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</a:rPr>
              <a:t>Hru sme </a:t>
            </a:r>
            <a:r>
              <a:rPr lang="sk-SK" sz="2800" dirty="0" err="1" smtClean="0">
                <a:solidFill>
                  <a:schemeClr val="bg1"/>
                </a:solidFill>
                <a:latin typeface="Lucida Handwriting" pitchFamily="66" charset="0"/>
              </a:rPr>
              <a:t>cekovo</a:t>
            </a:r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</a:rPr>
              <a:t> vyvíjali 1rok, a aktuálne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</a:rPr>
              <a:t>sme na verzii 5.3.3</a:t>
            </a:r>
          </a:p>
          <a:p>
            <a:endParaRPr lang="sk-SK" sz="2800" dirty="0">
              <a:solidFill>
                <a:schemeClr val="bg1"/>
              </a:solidFill>
              <a:latin typeface="Lucida Handwriting" pitchFamily="66" charset="0"/>
            </a:endParaRP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</a:rPr>
              <a:t>Na vývoji sa stále pracuje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</a:rPr>
              <a:t>Aktuálne na UI a vlastnom </a:t>
            </a:r>
            <a:r>
              <a:rPr lang="sk-SK" sz="2800" dirty="0" err="1" smtClean="0">
                <a:solidFill>
                  <a:schemeClr val="bg1"/>
                </a:solidFill>
                <a:latin typeface="Lucida Handwriting" pitchFamily="66" charset="0"/>
              </a:rPr>
              <a:t>launchery</a:t>
            </a:r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</a:rPr>
              <a:t> na 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</a:rPr>
              <a:t>Hru  ktorý bude prepojený na </a:t>
            </a:r>
            <a:r>
              <a:rPr lang="sk-SK" sz="2800" dirty="0" err="1" smtClean="0">
                <a:solidFill>
                  <a:schemeClr val="bg1"/>
                </a:solidFill>
                <a:latin typeface="Lucida Handwriting" pitchFamily="66" charset="0"/>
              </a:rPr>
              <a:t>update</a:t>
            </a:r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</a:rPr>
              <a:t> server</a:t>
            </a:r>
          </a:p>
          <a:p>
            <a:endParaRPr lang="sk-SK" sz="2800" dirty="0">
              <a:solidFill>
                <a:schemeClr val="bg1"/>
              </a:solidFill>
              <a:latin typeface="Lucida Handwriting" pitchFamily="66" charset="0"/>
            </a:endParaRPr>
          </a:p>
          <a:p>
            <a:endParaRPr lang="sk-SK" sz="28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Red-Forest-Sin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714744" y="3643314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66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14282" y="857232"/>
            <a:ext cx="871543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Ovládanie: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W – Pohyb vpred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S – Pohyb vzad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A – Pohyb </a:t>
            </a:r>
            <a:r>
              <a:rPr lang="sk-SK" sz="2800" dirty="0" err="1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vlavo</a:t>
            </a:r>
            <a:endParaRPr lang="sk-SK" sz="2800" dirty="0" smtClean="0">
              <a:solidFill>
                <a:schemeClr val="bg1"/>
              </a:solidFill>
              <a:latin typeface="Lucida Handwriting" pitchFamily="66" charset="0"/>
              <a:ea typeface="KaiTi" pitchFamily="49" charset="-122"/>
            </a:endParaRP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D – Pohyb vpravo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SPACE [Medzerník] – Skok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Pohyb myškou – </a:t>
            </a:r>
            <a:r>
              <a:rPr lang="sk-SK" sz="2800" dirty="0" err="1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Rozhľadanie</a:t>
            </a:r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 sa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E – </a:t>
            </a:r>
            <a:r>
              <a:rPr lang="sk-SK" sz="2800" dirty="0" err="1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Zobrat</a:t>
            </a:r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 vec</a:t>
            </a:r>
          </a:p>
          <a:p>
            <a:pPr algn="ctr"/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-----------------------------------------</a:t>
            </a:r>
          </a:p>
          <a:p>
            <a:pPr algn="ctr"/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Zmyslom hry je nájsť dedinu na opustenom ostrove a veci ktoré</a:t>
            </a:r>
          </a:p>
          <a:p>
            <a:pPr algn="ctr"/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v</a:t>
            </a:r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yžaduje </a:t>
            </a:r>
            <a:r>
              <a:rPr lang="sk-SK" sz="2800" dirty="0" err="1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pustovík</a:t>
            </a:r>
            <a:r>
              <a:rPr lang="sk-SK" sz="2800" dirty="0" smtClean="0">
                <a:solidFill>
                  <a:schemeClr val="bg1"/>
                </a:solidFill>
                <a:latin typeface="Lucida Handwriting" pitchFamily="66" charset="0"/>
                <a:ea typeface="KaiTi" pitchFamily="49" charset="-122"/>
              </a:rPr>
              <a:t>. </a:t>
            </a:r>
          </a:p>
          <a:p>
            <a:endParaRPr lang="sk-SK" sz="2800" dirty="0" smtClean="0">
              <a:solidFill>
                <a:schemeClr val="bg1"/>
              </a:solidFill>
              <a:latin typeface="Lucida Handwriting" pitchFamily="66" charset="0"/>
              <a:ea typeface="KaiTi" pitchFamily="49" charset="-122"/>
            </a:endParaRPr>
          </a:p>
          <a:p>
            <a:endParaRPr lang="sk-SK" sz="2800" dirty="0" smtClean="0">
              <a:solidFill>
                <a:schemeClr val="bg1"/>
              </a:solidFill>
              <a:latin typeface="Lucida Handwriting" pitchFamily="66" charset="0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Red-Forest-Sin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714744" y="3643314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66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pic>
        <p:nvPicPr>
          <p:cNvPr id="4098" name="Picture 2" descr="C:\Users\Asus\Desktop\screen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143768" cy="4333334"/>
          </a:xfrm>
          <a:prstGeom prst="rect">
            <a:avLst/>
          </a:prstGeom>
          <a:noFill/>
        </p:spPr>
      </p:pic>
      <p:pic>
        <p:nvPicPr>
          <p:cNvPr id="4099" name="Picture 3" descr="C:\Users\Asus\Desktop\Scree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6673" y="4357694"/>
            <a:ext cx="4817327" cy="2708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Red-Forest-Sin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714744" y="3643314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66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57224" y="214290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Lucida Handwriting" pitchFamily="66" charset="0"/>
              </a:rPr>
              <a:t>Hru vytvára</a:t>
            </a:r>
            <a:endParaRPr lang="sk-SK" sz="3600" dirty="0">
              <a:solidFill>
                <a:schemeClr val="bg1"/>
              </a:solidFill>
              <a:latin typeface="Lucida Handwriting" pitchFamily="66" charset="0"/>
            </a:endParaRPr>
          </a:p>
          <a:p>
            <a:pPr algn="ctr"/>
            <a:r>
              <a:rPr lang="sk-SK" sz="3600" dirty="0" smtClean="0">
                <a:solidFill>
                  <a:schemeClr val="bg1"/>
                </a:solidFill>
                <a:latin typeface="Lucida Handwriting" pitchFamily="66" charset="0"/>
              </a:rPr>
              <a:t>M&amp;D </a:t>
            </a:r>
            <a:r>
              <a:rPr lang="sk-SK" sz="3600" dirty="0" err="1" smtClean="0">
                <a:solidFill>
                  <a:schemeClr val="bg1"/>
                </a:solidFill>
                <a:latin typeface="Lucida Handwriting" pitchFamily="66" charset="0"/>
              </a:rPr>
              <a:t>Dev</a:t>
            </a:r>
            <a:r>
              <a:rPr lang="sk-SK" sz="3600" dirty="0" smtClean="0">
                <a:solidFill>
                  <a:schemeClr val="bg1"/>
                </a:solidFill>
                <a:latin typeface="Lucida Handwriting" pitchFamily="66" charset="0"/>
              </a:rPr>
              <a:t>. </a:t>
            </a:r>
            <a:r>
              <a:rPr lang="sk-SK" sz="3600" dirty="0" err="1" smtClean="0">
                <a:solidFill>
                  <a:schemeClr val="bg1"/>
                </a:solidFill>
                <a:latin typeface="Lucida Handwriting" pitchFamily="66" charset="0"/>
              </a:rPr>
              <a:t>Studio</a:t>
            </a:r>
            <a:endParaRPr lang="sk-SK" sz="3600" dirty="0" smtClean="0">
              <a:solidFill>
                <a:schemeClr val="bg1"/>
              </a:solidFill>
              <a:latin typeface="Lucida Handwriting" pitchFamily="66" charset="0"/>
            </a:endParaRPr>
          </a:p>
          <a:p>
            <a:pPr algn="ctr"/>
            <a:endParaRPr lang="sk-SK" sz="36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0" y="185736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chemeClr val="bg1"/>
                </a:solidFill>
                <a:latin typeface="Lucida Handwriting" pitchFamily="66" charset="0"/>
              </a:rPr>
              <a:t>Matúš </a:t>
            </a:r>
            <a:r>
              <a:rPr lang="sk-SK" sz="4000" dirty="0" err="1" smtClean="0">
                <a:solidFill>
                  <a:schemeClr val="bg1"/>
                </a:solidFill>
                <a:latin typeface="Lucida Handwriting" pitchFamily="66" charset="0"/>
              </a:rPr>
              <a:t>Nohaj</a:t>
            </a:r>
            <a:r>
              <a:rPr lang="sk-SK" sz="4000" dirty="0" smtClean="0">
                <a:solidFill>
                  <a:schemeClr val="bg1"/>
                </a:solidFill>
                <a:latin typeface="Lucida Handwriting" pitchFamily="66" charset="0"/>
              </a:rPr>
              <a:t> [14 rokov]</a:t>
            </a:r>
          </a:p>
          <a:p>
            <a:r>
              <a:rPr lang="sk-SK" sz="4000" dirty="0">
                <a:solidFill>
                  <a:schemeClr val="bg1"/>
                </a:solidFill>
                <a:latin typeface="Lucida Handwriting" pitchFamily="66" charset="0"/>
              </a:rPr>
              <a:t>3</a:t>
            </a:r>
            <a:r>
              <a:rPr lang="sk-SK" sz="4000" dirty="0" smtClean="0">
                <a:solidFill>
                  <a:schemeClr val="bg1"/>
                </a:solidFill>
                <a:latin typeface="Lucida Handwriting" pitchFamily="66" charset="0"/>
              </a:rPr>
              <a:t>roky prax v </a:t>
            </a:r>
            <a:r>
              <a:rPr lang="sk-SK" sz="4000" dirty="0" err="1" smtClean="0">
                <a:solidFill>
                  <a:schemeClr val="bg1"/>
                </a:solidFill>
                <a:latin typeface="Lucida Handwriting" pitchFamily="66" charset="0"/>
              </a:rPr>
              <a:t>unity</a:t>
            </a:r>
            <a:endParaRPr lang="sk-SK" sz="4000" dirty="0" smtClean="0">
              <a:solidFill>
                <a:schemeClr val="bg1"/>
              </a:solidFill>
              <a:latin typeface="Lucida Handwriting" pitchFamily="66" charset="0"/>
            </a:endParaRPr>
          </a:p>
          <a:p>
            <a:r>
              <a:rPr lang="sk-SK" sz="4000" dirty="0" err="1" smtClean="0">
                <a:solidFill>
                  <a:schemeClr val="bg1"/>
                </a:solidFill>
                <a:latin typeface="Lucida Handwriting" pitchFamily="66" charset="0"/>
              </a:rPr>
              <a:t>Scripting</a:t>
            </a:r>
            <a:r>
              <a:rPr lang="sk-SK" sz="4000" dirty="0" smtClean="0">
                <a:solidFill>
                  <a:schemeClr val="bg1"/>
                </a:solidFill>
                <a:latin typeface="Lucida Handwriting" pitchFamily="66" charset="0"/>
              </a:rPr>
              <a:t> (C</a:t>
            </a:r>
            <a:r>
              <a:rPr lang="sk-SK" sz="4000" dirty="0">
                <a:solidFill>
                  <a:schemeClr val="bg1"/>
                </a:solidFill>
              </a:rPr>
              <a:t> </a:t>
            </a:r>
            <a:r>
              <a:rPr lang="sk-SK" sz="4000" dirty="0" smtClean="0">
                <a:solidFill>
                  <a:schemeClr val="bg1"/>
                </a:solidFill>
              </a:rPr>
              <a:t>#</a:t>
            </a:r>
            <a:r>
              <a:rPr lang="sk-SK" sz="4000" dirty="0" smtClean="0">
                <a:solidFill>
                  <a:schemeClr val="bg1"/>
                </a:solidFill>
                <a:latin typeface="Lucida Handwriting" pitchFamily="66" charset="0"/>
              </a:rPr>
              <a:t>)</a:t>
            </a:r>
          </a:p>
          <a:p>
            <a:r>
              <a:rPr lang="sk-SK" sz="4000" dirty="0" smtClean="0">
                <a:solidFill>
                  <a:schemeClr val="bg1"/>
                </a:solidFill>
                <a:latin typeface="Lucida Handwriting" pitchFamily="66" charset="0"/>
              </a:rPr>
              <a:t>Grafika (</a:t>
            </a:r>
            <a:r>
              <a:rPr lang="sk-SK" sz="4000" dirty="0" err="1" smtClean="0">
                <a:solidFill>
                  <a:schemeClr val="bg1"/>
                </a:solidFill>
                <a:latin typeface="Lucida Handwriting" pitchFamily="66" charset="0"/>
              </a:rPr>
              <a:t>SketchUp</a:t>
            </a:r>
            <a:r>
              <a:rPr lang="sk-SK" sz="4000" dirty="0" smtClean="0">
                <a:solidFill>
                  <a:schemeClr val="bg1"/>
                </a:solidFill>
                <a:latin typeface="Lucida Handwriting" pitchFamily="66" charset="0"/>
              </a:rPr>
              <a:t>)</a:t>
            </a:r>
          </a:p>
          <a:p>
            <a:endParaRPr lang="sk-SK" sz="4000" dirty="0" smtClean="0">
              <a:solidFill>
                <a:schemeClr val="bg1"/>
              </a:solidFill>
              <a:latin typeface="Lucida Handwriting" pitchFamily="66" charset="0"/>
            </a:endParaRPr>
          </a:p>
          <a:p>
            <a:r>
              <a:rPr lang="sk-SK" sz="4000" dirty="0" smtClean="0">
                <a:solidFill>
                  <a:schemeClr val="bg1"/>
                </a:solidFill>
                <a:latin typeface="Lucida Handwriting" pitchFamily="66" charset="0"/>
              </a:rPr>
              <a:t>Dominik Sabol [15 rokov]</a:t>
            </a:r>
          </a:p>
          <a:p>
            <a:r>
              <a:rPr lang="sk-SK" sz="4000" dirty="0" smtClean="0">
                <a:solidFill>
                  <a:schemeClr val="bg1"/>
                </a:solidFill>
                <a:latin typeface="Lucida Handwriting" pitchFamily="66" charset="0"/>
              </a:rPr>
              <a:t>Prax 2.5 roka v </a:t>
            </a:r>
            <a:r>
              <a:rPr lang="sk-SK" sz="4000" dirty="0" err="1" smtClean="0">
                <a:solidFill>
                  <a:schemeClr val="bg1"/>
                </a:solidFill>
                <a:latin typeface="Lucida Handwriting" pitchFamily="66" charset="0"/>
              </a:rPr>
              <a:t>Unity</a:t>
            </a:r>
            <a:r>
              <a:rPr lang="sk-SK" sz="4000" dirty="0" smtClean="0">
                <a:solidFill>
                  <a:schemeClr val="bg1"/>
                </a:solidFill>
                <a:latin typeface="Lucida Handwriting" pitchFamily="66" charset="0"/>
              </a:rPr>
              <a:t>.</a:t>
            </a:r>
          </a:p>
          <a:p>
            <a:r>
              <a:rPr lang="sk-SK" sz="4000" dirty="0" smtClean="0">
                <a:solidFill>
                  <a:schemeClr val="bg1"/>
                </a:solidFill>
                <a:latin typeface="Lucida Handwriting" pitchFamily="66" charset="0"/>
              </a:rPr>
              <a:t>Grafika (</a:t>
            </a:r>
            <a:r>
              <a:rPr lang="sk-SK" sz="4000" dirty="0" err="1" smtClean="0">
                <a:solidFill>
                  <a:schemeClr val="bg1"/>
                </a:solidFill>
                <a:latin typeface="Lucida Handwriting" pitchFamily="66" charset="0"/>
              </a:rPr>
              <a:t>Blender</a:t>
            </a:r>
            <a:r>
              <a:rPr lang="sk-SK" sz="4000" dirty="0" smtClean="0">
                <a:solidFill>
                  <a:schemeClr val="bg1"/>
                </a:solidFill>
                <a:latin typeface="Lucida Handwriting" pitchFamily="66" charset="0"/>
              </a:rPr>
              <a:t>) + </a:t>
            </a:r>
            <a:r>
              <a:rPr lang="sk-SK" sz="4000" dirty="0" err="1" smtClean="0">
                <a:solidFill>
                  <a:schemeClr val="bg1"/>
                </a:solidFill>
                <a:latin typeface="Lucida Handwriting" pitchFamily="66" charset="0"/>
              </a:rPr>
              <a:t>Map</a:t>
            </a:r>
            <a:r>
              <a:rPr lang="sk-SK" sz="4000" dirty="0" smtClean="0">
                <a:solidFill>
                  <a:schemeClr val="bg1"/>
                </a:solidFill>
                <a:latin typeface="Lucida Handwriting" pitchFamily="66" charset="0"/>
              </a:rPr>
              <a:t> </a:t>
            </a:r>
            <a:r>
              <a:rPr lang="sk-SK" sz="4000" dirty="0" err="1" smtClean="0">
                <a:solidFill>
                  <a:schemeClr val="bg1"/>
                </a:solidFill>
                <a:latin typeface="Lucida Handwriting" pitchFamily="66" charset="0"/>
              </a:rPr>
              <a:t>dev</a:t>
            </a:r>
            <a:r>
              <a:rPr lang="sk-SK" sz="4000" dirty="0" smtClean="0">
                <a:solidFill>
                  <a:schemeClr val="bg1"/>
                </a:solidFill>
                <a:latin typeface="Lucida Handwriting" pitchFamily="66" charset="0"/>
              </a:rPr>
              <a:t>.</a:t>
            </a:r>
          </a:p>
          <a:p>
            <a:endParaRPr lang="sk-SK" sz="4000" dirty="0" smtClean="0">
              <a:solidFill>
                <a:schemeClr val="bg1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Red-Forest-Sin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714744" y="3643314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66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214414" y="2143116"/>
            <a:ext cx="6708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chemeClr val="bg1"/>
                </a:solidFill>
                <a:latin typeface="Segoe Script" pitchFamily="34" charset="0"/>
              </a:rPr>
              <a:t>Ďakujeme Za pozornosť</a:t>
            </a:r>
            <a:endParaRPr lang="sk-SK" sz="40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500166" y="4000504"/>
            <a:ext cx="6112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chemeClr val="bg1"/>
                </a:solidFill>
                <a:latin typeface="Remachine Script Personal Use" pitchFamily="2" charset="-18"/>
              </a:rPr>
              <a:t>M&amp;D </a:t>
            </a:r>
            <a:r>
              <a:rPr lang="sk-SK" sz="6000" dirty="0" err="1" smtClean="0">
                <a:solidFill>
                  <a:schemeClr val="bg1"/>
                </a:solidFill>
                <a:latin typeface="Remachine Script Personal Use" pitchFamily="2" charset="-18"/>
              </a:rPr>
              <a:t>Development</a:t>
            </a:r>
            <a:r>
              <a:rPr lang="sk-SK" sz="6000" dirty="0" smtClean="0">
                <a:solidFill>
                  <a:schemeClr val="bg1"/>
                </a:solidFill>
                <a:latin typeface="Remachine Script Personal Use" pitchFamily="2" charset="-18"/>
              </a:rPr>
              <a:t> </a:t>
            </a:r>
            <a:r>
              <a:rPr lang="sk-SK" sz="6000" dirty="0" err="1" smtClean="0">
                <a:solidFill>
                  <a:schemeClr val="bg1"/>
                </a:solidFill>
                <a:latin typeface="Remachine Script Personal Use" pitchFamily="2" charset="-18"/>
              </a:rPr>
              <a:t>Studio</a:t>
            </a:r>
            <a:endParaRPr lang="sk-SK" sz="6000" dirty="0">
              <a:solidFill>
                <a:schemeClr val="bg1"/>
              </a:solidFill>
              <a:latin typeface="Remachine Script Personal Use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168</Words>
  <Application>Microsoft Office PowerPoint</Application>
  <PresentationFormat>Prezentácia na obrazovke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DoMiŇííK;Matuskeo</dc:creator>
  <cp:keywords>M&amp;D</cp:keywords>
  <cp:lastModifiedBy>DoMiŇííK</cp:lastModifiedBy>
  <cp:revision>8</cp:revision>
  <dcterms:created xsi:type="dcterms:W3CDTF">2016-03-31T10:53:41Z</dcterms:created>
  <dcterms:modified xsi:type="dcterms:W3CDTF">2016-03-31T12:59:58Z</dcterms:modified>
</cp:coreProperties>
</file>