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1350-139C-4BC5-AFA7-20D71C41C965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4F55-0BF4-4AA9-B840-1EBFF3FF4F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84F55-0BF4-4AA9-B840-1EBFF3FF4F40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17434-FE5A-4EC2-9047-2BE057748974}" type="datetimeFigureOut">
              <a:rPr lang="sk-SK" smtClean="0"/>
              <a:pPr/>
              <a:t>9. 2. 2016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C3404-4BD2-42BC-B7A5-0397D1C8C8F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Hra</a:t>
            </a:r>
            <a:r>
              <a:rPr lang="en-US" dirty="0" smtClean="0"/>
              <a:t> </a:t>
            </a:r>
            <a:r>
              <a:rPr lang="sk-SK" dirty="0" smtClean="0"/>
              <a:t>-</a:t>
            </a:r>
            <a:r>
              <a:rPr lang="en-US" dirty="0" smtClean="0"/>
              <a:t>Witch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1600" dirty="0" smtClean="0"/>
              <a:t>Vývoj hry na súťaž </a:t>
            </a:r>
            <a:r>
              <a:rPr lang="sk-SK" sz="1600" dirty="0" err="1" smtClean="0"/>
              <a:t>ihra</a:t>
            </a:r>
            <a:r>
              <a:rPr lang="sk-SK" sz="1600" dirty="0" smtClean="0"/>
              <a:t> na UPJŠ Košice</a:t>
            </a:r>
          </a:p>
          <a:p>
            <a:r>
              <a:rPr lang="sk-SK" sz="1600" dirty="0" smtClean="0"/>
              <a:t>Peter </a:t>
            </a:r>
            <a:r>
              <a:rPr lang="sk-SK" sz="1600" dirty="0" err="1" smtClean="0"/>
              <a:t>Ferenčik</a:t>
            </a:r>
            <a:endParaRPr lang="sk-SK" sz="1600" dirty="0" smtClean="0"/>
          </a:p>
          <a:p>
            <a:r>
              <a:rPr lang="sk-SK" sz="1600" dirty="0" smtClean="0"/>
              <a:t>Kvinta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Vytvoriť hru v </a:t>
            </a:r>
            <a:r>
              <a:rPr lang="sk-SK" dirty="0" err="1" smtClean="0"/>
              <a:t>engine</a:t>
            </a:r>
            <a:r>
              <a:rPr lang="sk-SK" dirty="0" smtClean="0"/>
              <a:t> </a:t>
            </a:r>
            <a:r>
              <a:rPr lang="sk-SK" dirty="0" err="1" smtClean="0"/>
              <a:t>Unity</a:t>
            </a:r>
            <a:r>
              <a:rPr lang="sk-SK" dirty="0" smtClean="0"/>
              <a:t> 3D, s ktorou som sa chcel prihlásiť na </a:t>
            </a:r>
            <a:r>
              <a:rPr lang="sk-SK" dirty="0" err="1" smtClean="0"/>
              <a:t>sútaž</a:t>
            </a:r>
            <a:r>
              <a:rPr lang="sk-SK" dirty="0" smtClean="0"/>
              <a:t> </a:t>
            </a:r>
            <a:r>
              <a:rPr lang="sk-SK" dirty="0" err="1" smtClean="0"/>
              <a:t>iHra</a:t>
            </a:r>
            <a:r>
              <a:rPr lang="sk-SK" dirty="0" smtClean="0"/>
              <a:t>.</a:t>
            </a:r>
          </a:p>
          <a:p>
            <a:r>
              <a:rPr lang="sk-SK" dirty="0" smtClean="0"/>
              <a:t>Hra by mala byť jednoduchá, hrateľná  , pre jedného hráča a nemala by trvať dlho.</a:t>
            </a:r>
          </a:p>
          <a:p>
            <a:r>
              <a:rPr lang="sk-SK" dirty="0" smtClean="0"/>
              <a:t>Samozrejme musí byť zábavná </a:t>
            </a:r>
            <a:r>
              <a:rPr lang="sk-SK" dirty="0" smtClean="0">
                <a:sym typeface="Wingdings" pitchFamily="2" charset="2"/>
              </a:rPr>
              <a:t>.</a:t>
            </a:r>
          </a:p>
          <a:p>
            <a:r>
              <a:rPr lang="sk-SK" dirty="0" smtClean="0">
                <a:sym typeface="Wingdings" pitchFamily="2" charset="2"/>
              </a:rPr>
              <a:t>Mala by ma posunúť ďalej v </a:t>
            </a:r>
            <a:r>
              <a:rPr lang="sk-SK" dirty="0" err="1" smtClean="0">
                <a:sym typeface="Wingdings" pitchFamily="2" charset="2"/>
              </a:rPr>
              <a:t>programovacíh</a:t>
            </a:r>
            <a:r>
              <a:rPr lang="sk-SK" dirty="0" smtClean="0">
                <a:sym typeface="Wingdings" pitchFamily="2" charset="2"/>
              </a:rPr>
              <a:t> zručnostiach.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Ovládateľnosť a vlastnosti: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Mala by sa dať jednoducho ovládať ,  preto používam iba tlačidlo myši prípadne medzerník na klávesnici.</a:t>
            </a:r>
          </a:p>
          <a:p>
            <a:r>
              <a:rPr lang="sk-SK" dirty="0" smtClean="0"/>
              <a:t>Preto som vytvoril hru arkádového typu , kde sa generujú prekážky a je potrebné sa im vyhýbať a zároveň zbierať srdiečka.</a:t>
            </a:r>
          </a:p>
          <a:p>
            <a:r>
              <a:rPr lang="sk-SK" dirty="0" smtClean="0"/>
              <a:t>Aby hra nebola nekonečná , rýchlosť sa postupne zvyšuje  a tým náročnosť stúpa.</a:t>
            </a:r>
          </a:p>
          <a:p>
            <a:r>
              <a:rPr lang="sk-SK" dirty="0" smtClean="0"/>
              <a:t>Aby hra bola esteticky dokonalejšia zvolil som ako prekážky animácie a celú hru som vylepšil </a:t>
            </a:r>
            <a:r>
              <a:rPr lang="sk-SK" dirty="0" err="1" smtClean="0"/>
              <a:t>špec</a:t>
            </a:r>
            <a:r>
              <a:rPr lang="sk-SK" dirty="0" smtClean="0"/>
              <a:t>. efektmi.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Hlavná postava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Hlavnou postavou je čarodejnica , ktorá letí na metle.</a:t>
            </a:r>
          </a:p>
          <a:p>
            <a:r>
              <a:rPr lang="sk-SK" dirty="0" smtClean="0"/>
              <a:t>Hráč ju ovláda a vyhýba sa prekážkam pomocou klikania na ľavé tlačidlo myši.</a:t>
            </a:r>
          </a:p>
          <a:p>
            <a:r>
              <a:rPr lang="sk-SK" dirty="0" smtClean="0"/>
              <a:t>Ako špeciálne efekty som použil nakláňanie a oheň , ktorý vychádza z metly. </a:t>
            </a:r>
          </a:p>
          <a:p>
            <a:r>
              <a:rPr lang="sk-SK" dirty="0" smtClean="0"/>
              <a:t>Nakoniec som celú čarodejnicu premenil na </a:t>
            </a:r>
            <a:r>
              <a:rPr lang="sk-SK" dirty="0" err="1" smtClean="0"/>
              <a:t>žabu.</a:t>
            </a:r>
            <a:r>
              <a:rPr lang="sk-SK" dirty="0" err="1" smtClean="0">
                <a:sym typeface="Wingdings" pitchFamily="2" charset="2"/>
              </a:rPr>
              <a:t></a:t>
            </a:r>
            <a:endParaRPr lang="sk-SK" dirty="0" smtClean="0">
              <a:sym typeface="Wingdings" pitchFamily="2" charset="2"/>
            </a:endParaRPr>
          </a:p>
          <a:p>
            <a:endParaRPr lang="sk-SK" dirty="0"/>
          </a:p>
        </p:txBody>
      </p:sp>
      <p:pic>
        <p:nvPicPr>
          <p:cNvPr id="1026" name="Picture 2" descr="C:\Users\Public\Pictures\Sample Pictures\jeziba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23544"/>
            <a:ext cx="3075380" cy="223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Prekážky: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Náhodne sa generujú v sériách po desiatich kusoch donekonečna , pričom sa generuje buď duch alebo netopier.</a:t>
            </a:r>
          </a:p>
          <a:p>
            <a:r>
              <a:rPr lang="sk-SK" dirty="0" smtClean="0"/>
              <a:t>Obe prekážky sú animované obrázky.</a:t>
            </a:r>
          </a:p>
          <a:p>
            <a:r>
              <a:rPr lang="sk-SK" dirty="0" smtClean="0"/>
              <a:t>Pri narazení sa prekážka zničí , uberie čarodejnici život , pričom z prekážky vyletia jej časti.</a:t>
            </a:r>
            <a:endParaRPr lang="sk-SK" dirty="0"/>
          </a:p>
        </p:txBody>
      </p:sp>
      <p:pic>
        <p:nvPicPr>
          <p:cNvPr id="3074" name="Picture 2" descr="C:\Users\Public\Pictures\Sample Pictures\srd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971599" cy="842693"/>
          </a:xfrm>
          <a:prstGeom prst="rect">
            <a:avLst/>
          </a:prstGeom>
          <a:noFill/>
        </p:spPr>
      </p:pic>
      <p:pic>
        <p:nvPicPr>
          <p:cNvPr id="3075" name="Picture 3" descr="C:\Users\Public\Pictures\Sample Pictures\ba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6" y="0"/>
            <a:ext cx="1296144" cy="95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Ovládacie menu: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Riešil som ho pomocou troch tlačidiel (</a:t>
            </a:r>
            <a:r>
              <a:rPr lang="sk-SK" dirty="0" err="1" smtClean="0"/>
              <a:t>štart,options,exit</a:t>
            </a:r>
            <a:r>
              <a:rPr lang="sk-SK" dirty="0" smtClean="0"/>
              <a:t>)</a:t>
            </a:r>
          </a:p>
          <a:p>
            <a:r>
              <a:rPr lang="sk-SK" dirty="0" smtClean="0"/>
              <a:t>Štart = spúšťa hru</a:t>
            </a:r>
          </a:p>
          <a:p>
            <a:r>
              <a:rPr lang="sk-SK" dirty="0" err="1" smtClean="0"/>
              <a:t>Options</a:t>
            </a:r>
            <a:r>
              <a:rPr lang="sk-SK" dirty="0" smtClean="0"/>
              <a:t> = popíše ovládanie hry</a:t>
            </a:r>
          </a:p>
          <a:p>
            <a:r>
              <a:rPr lang="sk-SK" dirty="0" err="1" smtClean="0"/>
              <a:t>Exit</a:t>
            </a:r>
            <a:r>
              <a:rPr lang="sk-SK" dirty="0" smtClean="0"/>
              <a:t> = ukončí hru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Zaznamenávanie skóre a života: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Tento problém som vyriešil textami , ktoré sa nachádzajú v pravom a ľavom hornom rohu.</a:t>
            </a:r>
          </a:p>
          <a:p>
            <a:r>
              <a:rPr lang="sk-SK" dirty="0" smtClean="0"/>
              <a:t>Jeden text zaznamenáva skóre a druhý aktuálny život hráča.</a:t>
            </a:r>
          </a:p>
          <a:p>
            <a:r>
              <a:rPr lang="sk-SK" dirty="0" smtClean="0"/>
              <a:t>Použil som ešte jeden text na zaznamenanie najvyššieho dosiahnutého skóre , kvôli motivácii a porovnaniu s ostatnými </a:t>
            </a:r>
            <a:r>
              <a:rPr lang="sk-SK" dirty="0" smtClean="0">
                <a:sym typeface="Wingdings" pitchFamily="2" charset="2"/>
              </a:rPr>
              <a:t>.</a:t>
            </a:r>
            <a:r>
              <a:rPr lang="sk-SK" dirty="0" smtClean="0"/>
              <a:t> 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9144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</a:t>
            </a:r>
            <a:r>
              <a:rPr lang="sk-SK" smtClean="0"/>
              <a:t>to</a:t>
            </a:r>
            <a:r>
              <a:rPr lang="en-US" smtClean="0"/>
              <a:t> </a:t>
            </a:r>
            <a:r>
              <a:rPr lang="en-US" dirty="0" err="1" smtClean="0"/>
              <a:t>vyzer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moja</a:t>
            </a:r>
            <a:r>
              <a:rPr lang="en-US" dirty="0" smtClean="0"/>
              <a:t> </a:t>
            </a:r>
            <a:r>
              <a:rPr lang="en-US" dirty="0" err="1" smtClean="0"/>
              <a:t>hra</a:t>
            </a:r>
            <a:r>
              <a:rPr lang="sk-SK" dirty="0" smtClean="0"/>
              <a:t> po mesiaci práce:</a:t>
            </a:r>
            <a:r>
              <a:rPr lang="en-US" dirty="0" smtClean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06842"/>
            <a:ext cx="612068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Príjemnú zábavu </a:t>
            </a:r>
            <a:r>
              <a:rPr lang="sk-SK" dirty="0" smtClean="0">
                <a:sym typeface="Wingdings" pitchFamily="2" charset="2"/>
              </a:rPr>
              <a:t>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323</Words>
  <Application>Microsoft Office PowerPoint</Application>
  <PresentationFormat>Prezentácia na obrazovke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Tok</vt:lpstr>
      <vt:lpstr>Hra -Witch</vt:lpstr>
      <vt:lpstr>Cieľ:</vt:lpstr>
      <vt:lpstr>Ovládateľnosť a vlastnosti:</vt:lpstr>
      <vt:lpstr>Hlavná postava :</vt:lpstr>
      <vt:lpstr>Prekážky:</vt:lpstr>
      <vt:lpstr>Ovládacie menu:</vt:lpstr>
      <vt:lpstr>Zaznamenávanie skóre a života:</vt:lpstr>
      <vt:lpstr>Takto vyzerá moja hra po mesiaci práce:  </vt:lpstr>
      <vt:lpstr>Príjemnú zábavu 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 -Witch</dc:title>
  <dc:creator>Peter F.</dc:creator>
  <cp:lastModifiedBy>Peter F.</cp:lastModifiedBy>
  <cp:revision>5</cp:revision>
  <dcterms:created xsi:type="dcterms:W3CDTF">2016-02-09T20:15:13Z</dcterms:created>
  <dcterms:modified xsi:type="dcterms:W3CDTF">2016-02-09T21:01:53Z</dcterms:modified>
</cp:coreProperties>
</file>